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59" r:id="rId8"/>
    <p:sldId id="260" r:id="rId9"/>
    <p:sldId id="261" r:id="rId10"/>
    <p:sldId id="258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4810"/>
  </p:normalViewPr>
  <p:slideViewPr>
    <p:cSldViewPr snapToGrid="0" snapToObjects="1">
      <p:cViewPr varScale="1">
        <p:scale>
          <a:sx n="80" d="100"/>
          <a:sy n="80" d="100"/>
        </p:scale>
        <p:origin x="216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Notan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Japanese  Paper Cutting</a:t>
            </a:r>
          </a:p>
        </p:txBody>
      </p:sp>
    </p:spTree>
    <p:extLst>
      <p:ext uri="{BB962C8B-B14F-4D97-AF65-F5344CB8AC3E}">
        <p14:creationId xmlns:p14="http://schemas.microsoft.com/office/powerpoint/2010/main" val="98202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46731" y="-342170"/>
            <a:ext cx="5657111" cy="75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</a:t>
            </a:r>
            <a:r>
              <a:rPr lang="en-US" dirty="0" err="1"/>
              <a:t>Notan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Materials </a:t>
            </a:r>
          </a:p>
          <a:p>
            <a:pPr lvl="1"/>
            <a:r>
              <a:rPr lang="en-US" dirty="0"/>
              <a:t> 6" (15 cm) square black construction paper  </a:t>
            </a:r>
          </a:p>
          <a:p>
            <a:pPr lvl="1"/>
            <a:r>
              <a:rPr lang="en-US" dirty="0"/>
              <a:t>12" (35.5 cm) or larger square of white drawing paper </a:t>
            </a:r>
          </a:p>
          <a:p>
            <a:pPr lvl="1"/>
            <a:r>
              <a:rPr lang="en-US" dirty="0"/>
              <a:t>X-</a:t>
            </a:r>
            <a:r>
              <a:rPr lang="en-US" dirty="0" err="1"/>
              <a:t>Acto</a:t>
            </a:r>
            <a:r>
              <a:rPr lang="en-US" dirty="0"/>
              <a:t> knife or scissors </a:t>
            </a:r>
          </a:p>
          <a:p>
            <a:pPr lvl="1"/>
            <a:r>
              <a:rPr lang="en-US" dirty="0"/>
              <a:t>glue stick</a:t>
            </a:r>
          </a:p>
          <a:p>
            <a:r>
              <a:rPr lang="en-US" dirty="0"/>
              <a:t>Begin and end each design on the same side of the square</a:t>
            </a:r>
          </a:p>
          <a:p>
            <a:r>
              <a:rPr lang="en-US" dirty="0"/>
              <a:t>Try not to cross the ”middle” or quad line.</a:t>
            </a:r>
          </a:p>
          <a:p>
            <a:r>
              <a:rPr lang="en-US" dirty="0"/>
              <a:t>Glue down pieces with the highest craftsmanship.</a:t>
            </a:r>
          </a:p>
          <a:p>
            <a:r>
              <a:rPr lang="en-US" dirty="0"/>
              <a:t>National Art Standards</a:t>
            </a:r>
          </a:p>
          <a:p>
            <a:pPr lvl="1"/>
            <a:r>
              <a:rPr lang="en-US" dirty="0"/>
              <a:t>National Art Standard: 1- Understanding and applying media, techniques, and processes. </a:t>
            </a:r>
          </a:p>
          <a:p>
            <a:pPr lvl="1"/>
            <a:r>
              <a:rPr lang="en-US" dirty="0"/>
              <a:t>National Art Standard: 2- Using knowledge of structures and functions. </a:t>
            </a:r>
          </a:p>
          <a:p>
            <a:pPr lvl="1"/>
            <a:r>
              <a:rPr lang="en-US" dirty="0"/>
              <a:t>National Art Standard: 4- Understanding the visual arts in relation to history and cultures.</a:t>
            </a:r>
          </a:p>
        </p:txBody>
      </p:sp>
    </p:spTree>
    <p:extLst>
      <p:ext uri="{BB962C8B-B14F-4D97-AF65-F5344CB8AC3E}">
        <p14:creationId xmlns:p14="http://schemas.microsoft.com/office/powerpoint/2010/main" val="99117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A8D9-86D7-5249-B4E0-B47AF771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4AD35-2B42-5149-BB25-7CD0DE72C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Objective(s): Students will be able to…</a:t>
            </a:r>
          </a:p>
          <a:p>
            <a:r>
              <a:rPr lang="en-US" dirty="0"/>
              <a:t> Demonstrate an understanding of rhythm/movement through the placement of their organic and geometric cut out Notan designs. </a:t>
            </a:r>
          </a:p>
          <a:p>
            <a:r>
              <a:rPr lang="en-US" dirty="0"/>
              <a:t>Recognize and develop positive and negative space with the “flipping” and layout of their designs.  </a:t>
            </a:r>
          </a:p>
          <a:p>
            <a:r>
              <a:rPr lang="en-US" dirty="0"/>
              <a:t>Identify which color scheme they chose in their </a:t>
            </a:r>
            <a:r>
              <a:rPr lang="en-US" dirty="0" err="1"/>
              <a:t>Notan</a:t>
            </a:r>
            <a:r>
              <a:rPr lang="en-US" dirty="0"/>
              <a:t> designs (we are using black and white) to achieve a design with grade level craftsmanship. </a:t>
            </a:r>
          </a:p>
        </p:txBody>
      </p:sp>
    </p:spTree>
    <p:extLst>
      <p:ext uri="{BB962C8B-B14F-4D97-AF65-F5344CB8AC3E}">
        <p14:creationId xmlns:p14="http://schemas.microsoft.com/office/powerpoint/2010/main" val="352237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18839C-7CAC-B541-9724-B566FF2D7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88054"/>
            <a:ext cx="8243456" cy="629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7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Notan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697476" cy="4351338"/>
          </a:xfrm>
        </p:spPr>
        <p:txBody>
          <a:bodyPr/>
          <a:lstStyle/>
          <a:p>
            <a:r>
              <a:rPr lang="en-US" b="1" dirty="0" err="1"/>
              <a:t>Notan</a:t>
            </a:r>
            <a:r>
              <a:rPr lang="en-US" dirty="0"/>
              <a:t> is a term that refers to the Japanese idea of balanced light and dark areas in a composition. One of the most familiar symbols illustrating this concept is the circular </a:t>
            </a:r>
            <a:r>
              <a:rPr lang="en-US" b="1" dirty="0"/>
              <a:t>yin and yang</a:t>
            </a:r>
            <a:r>
              <a:rPr lang="en-US" dirty="0"/>
              <a:t> form from Eastern philosophy. Perhaps you've seen it before, the round image with interconnected teardrop-like shapes, one white and one black.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137" y="2356834"/>
            <a:ext cx="3070230" cy="290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0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450761"/>
            <a:ext cx="11217499" cy="358032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Notan</a:t>
            </a:r>
            <a:r>
              <a:rPr lang="en-US" dirty="0"/>
              <a:t> is the idea that the elements of dark and light are equally important and need each other to exist. You can't have negative space without positive space, and vice versa.</a:t>
            </a:r>
          </a:p>
          <a:p>
            <a:r>
              <a:rPr lang="en-US" dirty="0"/>
              <a:t>You can find examples of pleasing compositions using the idea of </a:t>
            </a:r>
            <a:r>
              <a:rPr lang="en-US" dirty="0" err="1"/>
              <a:t>notan</a:t>
            </a:r>
            <a:r>
              <a:rPr lang="en-US" dirty="0"/>
              <a:t> in the works of many famous Japanese artists. This includes painters like </a:t>
            </a:r>
            <a:r>
              <a:rPr lang="en-US" b="1" dirty="0"/>
              <a:t>Kano </a:t>
            </a:r>
            <a:r>
              <a:rPr lang="en-US" b="1" dirty="0" err="1"/>
              <a:t>Sansetsu</a:t>
            </a:r>
            <a:r>
              <a:rPr lang="en-US" dirty="0"/>
              <a:t>, who created an image across several large screens, called </a:t>
            </a:r>
            <a:r>
              <a:rPr lang="en-US" i="1" dirty="0"/>
              <a:t>Old Plum</a:t>
            </a:r>
            <a:r>
              <a:rPr lang="en-US" dirty="0"/>
              <a:t>, completed in 1646. Look carefully at the dark shapes of land and wizened tree, and you'll see how they balance with the negative space (or the light areas) around them. </a:t>
            </a:r>
            <a:r>
              <a:rPr lang="en-US" dirty="0" err="1"/>
              <a:t>Sansetsu</a:t>
            </a:r>
            <a:r>
              <a:rPr lang="en-US" dirty="0"/>
              <a:t> placed dark and light elements to create a pleasing harmonious composition.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03" y="3889418"/>
            <a:ext cx="6695761" cy="25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927" y="171941"/>
            <a:ext cx="10515600" cy="1325563"/>
          </a:xfrm>
        </p:spPr>
        <p:txBody>
          <a:bodyPr/>
          <a:lstStyle/>
          <a:p>
            <a:r>
              <a:rPr lang="en-US" dirty="0"/>
              <a:t>Wisdom of </a:t>
            </a:r>
            <a:r>
              <a:rPr lang="en-US" dirty="0" err="1"/>
              <a:t>Notan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214" y="1381594"/>
            <a:ext cx="6915752" cy="51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1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Wisdom of </a:t>
            </a:r>
            <a:r>
              <a:rPr lang="en-US" dirty="0" err="1"/>
              <a:t>Notan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861" y="1840594"/>
            <a:ext cx="9558823" cy="39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</a:t>
            </a:r>
            <a:r>
              <a:rPr lang="en-US" dirty="0" err="1"/>
              <a:t>Notan</a:t>
            </a:r>
            <a:r>
              <a:rPr lang="en-US" dirty="0"/>
              <a:t> design look like?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98" y="1506827"/>
            <a:ext cx="4464155" cy="4950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969" y="1690688"/>
            <a:ext cx="4696496" cy="45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1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3" y="239713"/>
            <a:ext cx="3378200" cy="635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427038"/>
            <a:ext cx="616267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3" y="495300"/>
            <a:ext cx="3810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928" y="1114425"/>
            <a:ext cx="499171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8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94" y="450760"/>
            <a:ext cx="4206562" cy="5608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237" y="1313645"/>
            <a:ext cx="4839594" cy="48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0550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102</TotalTime>
  <Words>274</Words>
  <Application>Microsoft Macintosh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Corbel</vt:lpstr>
      <vt:lpstr>Depth</vt:lpstr>
      <vt:lpstr>Notan</vt:lpstr>
      <vt:lpstr>What Is Notan?</vt:lpstr>
      <vt:lpstr>PowerPoint Presentation</vt:lpstr>
      <vt:lpstr>Wisdom of Notan</vt:lpstr>
      <vt:lpstr>Wisdom of Notan</vt:lpstr>
      <vt:lpstr>What do Notan design look like?</vt:lpstr>
      <vt:lpstr>PowerPoint Presentation</vt:lpstr>
      <vt:lpstr>PowerPoint Presentation</vt:lpstr>
      <vt:lpstr>PowerPoint Presentation</vt:lpstr>
      <vt:lpstr>PowerPoint Presentation</vt:lpstr>
      <vt:lpstr>Creating a Notan…</vt:lpstr>
      <vt:lpstr>Student Learning Outcomes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Notan</dc:title>
  <dc:creator>Charity Mika Woodard</dc:creator>
  <cp:lastModifiedBy>Microsoft Office User</cp:lastModifiedBy>
  <cp:revision>8</cp:revision>
  <dcterms:created xsi:type="dcterms:W3CDTF">2018-04-29T23:17:11Z</dcterms:created>
  <dcterms:modified xsi:type="dcterms:W3CDTF">2019-10-06T18:25:33Z</dcterms:modified>
</cp:coreProperties>
</file>